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bc730e91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bc730e91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bc730e91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bc730e91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bc730e91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bc730e91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bc730e91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bc730e91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bc730e91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bc730e91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bc730e91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bc730e91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bc730e91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bc730e91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bc730e91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bc730e91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bc730e91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bc730e91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bc730e91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bc730e91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bc730e91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bc730e91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bc730e91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bc730e91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gif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6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gif"/><Relationship Id="rId4" Type="http://schemas.openxmlformats.org/officeDocument/2006/relationships/image" Target="../media/image59.png"/><Relationship Id="rId9" Type="http://schemas.openxmlformats.org/officeDocument/2006/relationships/image" Target="../media/image68.png"/><Relationship Id="rId5" Type="http://schemas.openxmlformats.org/officeDocument/2006/relationships/image" Target="../media/image56.png"/><Relationship Id="rId6" Type="http://schemas.openxmlformats.org/officeDocument/2006/relationships/image" Target="../media/image61.png"/><Relationship Id="rId7" Type="http://schemas.openxmlformats.org/officeDocument/2006/relationships/image" Target="../media/image52.png"/><Relationship Id="rId8" Type="http://schemas.openxmlformats.org/officeDocument/2006/relationships/image" Target="../media/image63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Relationship Id="rId4" Type="http://schemas.openxmlformats.org/officeDocument/2006/relationships/image" Target="../media/image65.png"/><Relationship Id="rId9" Type="http://schemas.openxmlformats.org/officeDocument/2006/relationships/image" Target="../media/image73.png"/><Relationship Id="rId5" Type="http://schemas.openxmlformats.org/officeDocument/2006/relationships/image" Target="../media/image67.png"/><Relationship Id="rId6" Type="http://schemas.openxmlformats.org/officeDocument/2006/relationships/image" Target="../media/image74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Relationship Id="rId4" Type="http://schemas.openxmlformats.org/officeDocument/2006/relationships/image" Target="../media/image7.png"/><Relationship Id="rId5" Type="http://schemas.openxmlformats.org/officeDocument/2006/relationships/image" Target="../media/image69.png"/><Relationship Id="rId6" Type="http://schemas.openxmlformats.org/officeDocument/2006/relationships/image" Target="../media/image66.png"/><Relationship Id="rId7" Type="http://schemas.openxmlformats.org/officeDocument/2006/relationships/image" Target="../media/image7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gif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2.gif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Relationship Id="rId4" Type="http://schemas.openxmlformats.org/officeDocument/2006/relationships/image" Target="../media/image13.png"/><Relationship Id="rId11" Type="http://schemas.openxmlformats.org/officeDocument/2006/relationships/image" Target="../media/image34.png"/><Relationship Id="rId10" Type="http://schemas.openxmlformats.org/officeDocument/2006/relationships/image" Target="../media/image25.gif"/><Relationship Id="rId9" Type="http://schemas.openxmlformats.org/officeDocument/2006/relationships/image" Target="../media/image30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Relationship Id="rId4" Type="http://schemas.openxmlformats.org/officeDocument/2006/relationships/image" Target="../media/image24.png"/><Relationship Id="rId5" Type="http://schemas.openxmlformats.org/officeDocument/2006/relationships/image" Target="../media/image29.gif"/><Relationship Id="rId6" Type="http://schemas.openxmlformats.org/officeDocument/2006/relationships/image" Target="../media/image23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33.png"/><Relationship Id="rId13" Type="http://schemas.openxmlformats.org/officeDocument/2006/relationships/image" Target="../media/image50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Relationship Id="rId4" Type="http://schemas.openxmlformats.org/officeDocument/2006/relationships/image" Target="../media/image32.png"/><Relationship Id="rId9" Type="http://schemas.openxmlformats.org/officeDocument/2006/relationships/image" Target="../media/image39.png"/><Relationship Id="rId15" Type="http://schemas.openxmlformats.org/officeDocument/2006/relationships/image" Target="../media/image44.png"/><Relationship Id="rId14" Type="http://schemas.openxmlformats.org/officeDocument/2006/relationships/image" Target="../media/image37.png"/><Relationship Id="rId17" Type="http://schemas.openxmlformats.org/officeDocument/2006/relationships/image" Target="../media/image35.png"/><Relationship Id="rId16" Type="http://schemas.openxmlformats.org/officeDocument/2006/relationships/image" Target="../media/image41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18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60.png"/><Relationship Id="rId12" Type="http://schemas.openxmlformats.org/officeDocument/2006/relationships/image" Target="../media/image57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gif"/><Relationship Id="rId4" Type="http://schemas.openxmlformats.org/officeDocument/2006/relationships/image" Target="../media/image58.png"/><Relationship Id="rId9" Type="http://schemas.openxmlformats.org/officeDocument/2006/relationships/image" Target="../media/image51.gif"/><Relationship Id="rId5" Type="http://schemas.openxmlformats.org/officeDocument/2006/relationships/image" Target="../media/image45.png"/><Relationship Id="rId6" Type="http://schemas.openxmlformats.org/officeDocument/2006/relationships/image" Target="../media/image49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94310"/>
            <a:ext cx="6858001" cy="13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200" y="1657350"/>
            <a:ext cx="5943600" cy="9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7520" y="2754630"/>
            <a:ext cx="3108960" cy="219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320"/>
            <a:ext cx="2743200" cy="13752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22"/>
          <p:cNvGrpSpPr/>
          <p:nvPr/>
        </p:nvGrpSpPr>
        <p:grpSpPr>
          <a:xfrm rot="-5400000">
            <a:off x="3657562" y="1388826"/>
            <a:ext cx="1828875" cy="3275498"/>
            <a:chOff x="1270001" y="4292196"/>
            <a:chExt cx="1766176" cy="3157715"/>
          </a:xfrm>
        </p:grpSpPr>
        <p:sp>
          <p:nvSpPr>
            <p:cNvPr id="158" name="Google Shape;158;p22"/>
            <p:cNvSpPr/>
            <p:nvPr/>
          </p:nvSpPr>
          <p:spPr>
            <a:xfrm>
              <a:off x="1270001" y="4292196"/>
              <a:ext cx="1766176" cy="3157715"/>
            </a:xfrm>
            <a:custGeom>
              <a:rect b="b" l="l" r="r" t="t"/>
              <a:pathLst>
                <a:path extrusionOk="0" h="3157715" w="1766176">
                  <a:moveTo>
                    <a:pt x="1498574" y="3157715"/>
                  </a:moveTo>
                  <a:lnTo>
                    <a:pt x="267601" y="3157715"/>
                  </a:lnTo>
                  <a:cubicBezTo>
                    <a:pt x="119811" y="3157715"/>
                    <a:pt x="0" y="3037903"/>
                    <a:pt x="0" y="2890114"/>
                  </a:cubicBezTo>
                  <a:lnTo>
                    <a:pt x="0" y="267601"/>
                  </a:lnTo>
                  <a:cubicBezTo>
                    <a:pt x="0" y="119799"/>
                    <a:pt x="119811" y="0"/>
                    <a:pt x="267601" y="0"/>
                  </a:cubicBezTo>
                  <a:lnTo>
                    <a:pt x="1498574" y="0"/>
                  </a:lnTo>
                  <a:cubicBezTo>
                    <a:pt x="1646377" y="0"/>
                    <a:pt x="1766176" y="119799"/>
                    <a:pt x="1766176" y="267601"/>
                  </a:cubicBezTo>
                  <a:lnTo>
                    <a:pt x="1766176" y="2890114"/>
                  </a:lnTo>
                  <a:cubicBezTo>
                    <a:pt x="1766176" y="3037903"/>
                    <a:pt x="1646377" y="3157715"/>
                    <a:pt x="1498574" y="3157715"/>
                  </a:cubicBezTo>
                </a:path>
              </a:pathLst>
            </a:custGeom>
            <a:solidFill>
              <a:srgbClr val="1E120D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1973321" y="4381218"/>
              <a:ext cx="359536" cy="44945"/>
            </a:xfrm>
            <a:custGeom>
              <a:rect b="b" l="l" r="r" t="t"/>
              <a:pathLst>
                <a:path extrusionOk="0" h="44945" w="359536">
                  <a:moveTo>
                    <a:pt x="359536" y="22478"/>
                  </a:moveTo>
                  <a:cubicBezTo>
                    <a:pt x="359536" y="34886"/>
                    <a:pt x="349465" y="44945"/>
                    <a:pt x="337057" y="44945"/>
                  </a:cubicBezTo>
                  <a:lnTo>
                    <a:pt x="22478" y="44945"/>
                  </a:lnTo>
                  <a:cubicBezTo>
                    <a:pt x="10058" y="44945"/>
                    <a:pt x="0" y="34886"/>
                    <a:pt x="0" y="22478"/>
                  </a:cubicBezTo>
                  <a:cubicBezTo>
                    <a:pt x="0" y="10058"/>
                    <a:pt x="10058" y="0"/>
                    <a:pt x="22478" y="0"/>
                  </a:cubicBezTo>
                  <a:lnTo>
                    <a:pt x="337057" y="0"/>
                  </a:lnTo>
                  <a:cubicBezTo>
                    <a:pt x="349465" y="0"/>
                    <a:pt x="359536" y="10058"/>
                    <a:pt x="359536" y="22478"/>
                  </a:cubicBezTo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2015517" y="7161113"/>
              <a:ext cx="275145" cy="140499"/>
            </a:xfrm>
            <a:custGeom>
              <a:rect b="b" l="l" r="r" t="t"/>
              <a:pathLst>
                <a:path extrusionOk="0" h="140499" w="275145">
                  <a:moveTo>
                    <a:pt x="275145" y="70256"/>
                  </a:moveTo>
                  <a:cubicBezTo>
                    <a:pt x="275145" y="109054"/>
                    <a:pt x="243687" y="140499"/>
                    <a:pt x="204889" y="140499"/>
                  </a:cubicBezTo>
                  <a:lnTo>
                    <a:pt x="70243" y="140499"/>
                  </a:lnTo>
                  <a:cubicBezTo>
                    <a:pt x="31457" y="140499"/>
                    <a:pt x="0" y="109054"/>
                    <a:pt x="0" y="70256"/>
                  </a:cubicBezTo>
                  <a:cubicBezTo>
                    <a:pt x="0" y="31457"/>
                    <a:pt x="31457" y="0"/>
                    <a:pt x="70243" y="0"/>
                  </a:cubicBezTo>
                  <a:lnTo>
                    <a:pt x="204889" y="0"/>
                  </a:lnTo>
                  <a:cubicBezTo>
                    <a:pt x="243687" y="0"/>
                    <a:pt x="275145" y="31457"/>
                    <a:pt x="275145" y="70256"/>
                  </a:cubicBezTo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1828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5388" y="2359576"/>
            <a:ext cx="2373224" cy="133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320"/>
            <a:ext cx="2743200" cy="137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760" y="480570"/>
            <a:ext cx="2743200" cy="194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750" y="2720842"/>
            <a:ext cx="2743200" cy="1940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90" y="18288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3280" y="1234443"/>
            <a:ext cx="251460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0520" y="2286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320"/>
            <a:ext cx="2743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0725" y="182880"/>
            <a:ext cx="3291839" cy="36575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600" y="3810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4800" y="28657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320" y="1965960"/>
            <a:ext cx="36532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 rotWithShape="1">
          <a:blip r:embed="rId9">
            <a:alphaModFix/>
          </a:blip>
          <a:srcRect b="22148" l="8691" r="8691" t="0"/>
          <a:stretch/>
        </p:blipFill>
        <p:spPr>
          <a:xfrm>
            <a:off x="1001950" y="2880350"/>
            <a:ext cx="2148840" cy="20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 rotWithShape="1">
          <a:blip r:embed="rId9">
            <a:alphaModFix/>
          </a:blip>
          <a:srcRect b="13073" l="0" r="0" t="100666"/>
          <a:stretch/>
        </p:blipFill>
        <p:spPr>
          <a:xfrm flipH="1" rot="10800000">
            <a:off x="91440" y="4754880"/>
            <a:ext cx="2103825" cy="2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10">
            <a:alphaModFix/>
          </a:blip>
          <a:srcRect b="88968" l="75034" r="0" t="4753"/>
          <a:stretch/>
        </p:blipFill>
        <p:spPr>
          <a:xfrm>
            <a:off x="4114800" y="2285988"/>
            <a:ext cx="914399" cy="3229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426720"/>
            <a:ext cx="5943600" cy="9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0" y="1783080"/>
            <a:ext cx="2286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750" y="3478010"/>
            <a:ext cx="594360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7075" y="27977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320"/>
            <a:ext cx="2743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4840" y="182880"/>
            <a:ext cx="1554480" cy="1554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 flipH="1">
            <a:off x="3047450" y="1672450"/>
            <a:ext cx="2019900" cy="675300"/>
          </a:xfrm>
          <a:prstGeom prst="straightConnector1">
            <a:avLst/>
          </a:prstGeom>
          <a:noFill/>
          <a:ln cap="flat" cmpd="sng" w="38100">
            <a:solidFill>
              <a:srgbClr val="F1EA4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560" y="2331720"/>
            <a:ext cx="2468880" cy="2468880"/>
          </a:xfrm>
          <a:prstGeom prst="rect">
            <a:avLst/>
          </a:prstGeom>
          <a:noFill/>
          <a:ln cap="flat" cmpd="sng" w="38100">
            <a:solidFill>
              <a:srgbClr val="F1EA4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5" name="Google Shape;65;p14"/>
          <p:cNvCxnSpPr>
            <a:endCxn id="66" idx="0"/>
          </p:cNvCxnSpPr>
          <p:nvPr/>
        </p:nvCxnSpPr>
        <p:spPr>
          <a:xfrm flipH="1">
            <a:off x="5063262" y="1672450"/>
            <a:ext cx="4200" cy="559200"/>
          </a:xfrm>
          <a:prstGeom prst="straightConnector1">
            <a:avLst/>
          </a:prstGeom>
          <a:noFill/>
          <a:ln cap="flat" cmpd="sng" w="38100">
            <a:solidFill>
              <a:srgbClr val="F1EA4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7188" y="2231650"/>
            <a:ext cx="1852150" cy="2606040"/>
          </a:xfrm>
          <a:prstGeom prst="rect">
            <a:avLst/>
          </a:prstGeom>
          <a:noFill/>
          <a:ln cap="flat" cmpd="sng" w="38100">
            <a:solidFill>
              <a:srgbClr val="F1EA4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7" name="Google Shape;67;p14"/>
          <p:cNvCxnSpPr/>
          <p:nvPr/>
        </p:nvCxnSpPr>
        <p:spPr>
          <a:xfrm>
            <a:off x="5067462" y="1672450"/>
            <a:ext cx="2257800" cy="1263300"/>
          </a:xfrm>
          <a:prstGeom prst="straightConnector1">
            <a:avLst/>
          </a:prstGeom>
          <a:noFill/>
          <a:ln cap="flat" cmpd="sng" w="38100">
            <a:solidFill>
              <a:srgbClr val="F1EA4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14"/>
          <p:cNvPicPr preferRelativeResize="0"/>
          <p:nvPr/>
        </p:nvPicPr>
        <p:blipFill rotWithShape="1">
          <a:blip r:embed="rId8">
            <a:alphaModFix/>
          </a:blip>
          <a:srcRect b="41361" l="0" r="0" t="3083"/>
          <a:stretch/>
        </p:blipFill>
        <p:spPr>
          <a:xfrm>
            <a:off x="6543100" y="2890725"/>
            <a:ext cx="2468900" cy="1371600"/>
          </a:xfrm>
          <a:prstGeom prst="rect">
            <a:avLst/>
          </a:prstGeom>
          <a:noFill/>
          <a:ln cap="flat" cmpd="sng" w="38100">
            <a:solidFill>
              <a:srgbClr val="F1EA4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" name="Google Shape;69;p14"/>
          <p:cNvSpPr/>
          <p:nvPr/>
        </p:nvSpPr>
        <p:spPr>
          <a:xfrm>
            <a:off x="5020056" y="1634900"/>
            <a:ext cx="87600" cy="68700"/>
          </a:xfrm>
          <a:prstGeom prst="roundRect">
            <a:avLst>
              <a:gd fmla="val 16667" name="adj"/>
            </a:avLst>
          </a:prstGeom>
          <a:solidFill>
            <a:srgbClr val="F1EA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320"/>
            <a:ext cx="2743200" cy="137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3415" y="2274764"/>
            <a:ext cx="3379775" cy="5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810" y="2274764"/>
            <a:ext cx="1517949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3745" y="2274376"/>
            <a:ext cx="1824479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8220" y="2347916"/>
            <a:ext cx="897519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3925" y="3371150"/>
            <a:ext cx="1696150" cy="16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80850" y="2976425"/>
            <a:ext cx="19050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35118" y="91440"/>
            <a:ext cx="2468881" cy="169164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320"/>
            <a:ext cx="2743200" cy="137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400" y="475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4175" y="2834640"/>
            <a:ext cx="2644425" cy="19832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040" y="2651760"/>
            <a:ext cx="2000418" cy="237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06040" y="2057400"/>
            <a:ext cx="2971801" cy="29718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320"/>
            <a:ext cx="2743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0" l="0" r="0" t="11909"/>
          <a:stretch/>
        </p:blipFill>
        <p:spPr>
          <a:xfrm>
            <a:off x="178550" y="1876525"/>
            <a:ext cx="3519750" cy="178308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600" y="685800"/>
            <a:ext cx="4206241" cy="34290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6120" y="228600"/>
            <a:ext cx="1508760" cy="150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320"/>
            <a:ext cx="2743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80" y="2147550"/>
            <a:ext cx="3840478" cy="2148840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3480" y="2148840"/>
            <a:ext cx="3840478" cy="2149750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400" y="184325"/>
            <a:ext cx="1371600" cy="176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320"/>
            <a:ext cx="2743200" cy="137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80" y="2971800"/>
            <a:ext cx="2743200" cy="202778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320" y="228150"/>
            <a:ext cx="1371600" cy="146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7">
            <a:alphaModFix/>
          </a:blip>
          <a:srcRect b="9846" l="20004" r="24179" t="9838"/>
          <a:stretch/>
        </p:blipFill>
        <p:spPr>
          <a:xfrm>
            <a:off x="5696675" y="184713"/>
            <a:ext cx="182880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6463" y="2571750"/>
            <a:ext cx="1380634" cy="138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7977" y="2794760"/>
            <a:ext cx="1380634" cy="138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799986">
            <a:off x="5024672" y="3341880"/>
            <a:ext cx="1380631" cy="13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899992">
            <a:off x="5775632" y="2794751"/>
            <a:ext cx="1380633" cy="138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45398" y="2585028"/>
            <a:ext cx="1380634" cy="138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15762" y="2878697"/>
            <a:ext cx="1380634" cy="138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45622" y="2966591"/>
            <a:ext cx="1380634" cy="138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47313" y="3344868"/>
            <a:ext cx="1380634" cy="138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26075" y="3594575"/>
            <a:ext cx="1380634" cy="138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651398" y="3673954"/>
            <a:ext cx="1380634" cy="138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325880" y="1695750"/>
            <a:ext cx="1188720" cy="118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>
            <a:off x="157875" y="2247550"/>
            <a:ext cx="3354900" cy="1212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320"/>
            <a:ext cx="2743200" cy="137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560" y="-45720"/>
            <a:ext cx="2103120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7815" y="411480"/>
            <a:ext cx="1371602" cy="137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6600" y="411480"/>
            <a:ext cx="1371599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300" y="2040775"/>
            <a:ext cx="3118251" cy="163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40280" y="1417320"/>
            <a:ext cx="1146800" cy="19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1025" y="2926080"/>
            <a:ext cx="1960569" cy="13752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94760" y="2101638"/>
            <a:ext cx="2438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12">
            <a:alphaModFix/>
          </a:blip>
          <a:srcRect b="5383" l="0" r="0" t="0"/>
          <a:stretch/>
        </p:blipFill>
        <p:spPr>
          <a:xfrm>
            <a:off x="594360" y="3657600"/>
            <a:ext cx="2410075" cy="13180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320"/>
            <a:ext cx="2743200" cy="13752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21"/>
          <p:cNvGrpSpPr/>
          <p:nvPr/>
        </p:nvGrpSpPr>
        <p:grpSpPr>
          <a:xfrm>
            <a:off x="2285934" y="1779111"/>
            <a:ext cx="4572131" cy="2652079"/>
            <a:chOff x="8734463" y="2755271"/>
            <a:chExt cx="6216358" cy="4935937"/>
          </a:xfrm>
        </p:grpSpPr>
        <p:sp>
          <p:nvSpPr>
            <p:cNvPr id="146" name="Google Shape;146;p21"/>
            <p:cNvSpPr/>
            <p:nvPr/>
          </p:nvSpPr>
          <p:spPr>
            <a:xfrm>
              <a:off x="10864787" y="6405816"/>
              <a:ext cx="1955698" cy="1182560"/>
            </a:xfrm>
            <a:custGeom>
              <a:rect b="b" l="l" r="r" t="t"/>
              <a:pathLst>
                <a:path extrusionOk="0" h="1182560" w="1955698">
                  <a:moveTo>
                    <a:pt x="1955698" y="1182560"/>
                  </a:moveTo>
                  <a:lnTo>
                    <a:pt x="0" y="1182560"/>
                  </a:lnTo>
                  <a:lnTo>
                    <a:pt x="0" y="0"/>
                  </a:lnTo>
                  <a:lnTo>
                    <a:pt x="1955698" y="0"/>
                  </a:lnTo>
                  <a:lnTo>
                    <a:pt x="1955698" y="1182560"/>
                  </a:lnTo>
                </a:path>
              </a:pathLst>
            </a:custGeom>
            <a:solidFill>
              <a:srgbClr val="1E120D"/>
            </a:solidFill>
            <a:ln cap="flat" cmpd="sng" w="12700">
              <a:solidFill>
                <a:schemeClr val="dk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8734469" y="2755271"/>
              <a:ext cx="6216345" cy="4216108"/>
            </a:xfrm>
            <a:custGeom>
              <a:rect b="b" l="l" r="r" t="t"/>
              <a:pathLst>
                <a:path extrusionOk="0" h="4216108" w="6216345">
                  <a:moveTo>
                    <a:pt x="5867108" y="4216108"/>
                  </a:moveTo>
                  <a:lnTo>
                    <a:pt x="349236" y="4216108"/>
                  </a:lnTo>
                  <a:cubicBezTo>
                    <a:pt x="156349" y="4216108"/>
                    <a:pt x="0" y="4062653"/>
                    <a:pt x="0" y="3873335"/>
                  </a:cubicBezTo>
                  <a:lnTo>
                    <a:pt x="0" y="342785"/>
                  </a:lnTo>
                  <a:cubicBezTo>
                    <a:pt x="0" y="153466"/>
                    <a:pt x="156349" y="0"/>
                    <a:pt x="349236" y="0"/>
                  </a:cubicBezTo>
                  <a:lnTo>
                    <a:pt x="5867108" y="0"/>
                  </a:lnTo>
                  <a:cubicBezTo>
                    <a:pt x="6059995" y="0"/>
                    <a:pt x="6216345" y="153466"/>
                    <a:pt x="6216345" y="342785"/>
                  </a:cubicBezTo>
                  <a:lnTo>
                    <a:pt x="6216345" y="3873335"/>
                  </a:lnTo>
                  <a:cubicBezTo>
                    <a:pt x="6216345" y="4062653"/>
                    <a:pt x="6059995" y="4216108"/>
                    <a:pt x="5867108" y="4216108"/>
                  </a:cubicBezTo>
                </a:path>
              </a:pathLst>
            </a:custGeom>
            <a:solidFill>
              <a:srgbClr val="1E120D"/>
            </a:solidFill>
            <a:ln cap="flat" cmpd="sng" w="12700">
              <a:solidFill>
                <a:schemeClr val="dk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8734463" y="6460533"/>
              <a:ext cx="6216358" cy="510844"/>
            </a:xfrm>
            <a:custGeom>
              <a:rect b="b" l="l" r="r" t="t"/>
              <a:pathLst>
                <a:path extrusionOk="0" h="510844" w="6216358">
                  <a:moveTo>
                    <a:pt x="0" y="0"/>
                  </a:moveTo>
                  <a:lnTo>
                    <a:pt x="0" y="168071"/>
                  </a:lnTo>
                  <a:cubicBezTo>
                    <a:pt x="0" y="357390"/>
                    <a:pt x="156362" y="510844"/>
                    <a:pt x="349237" y="510844"/>
                  </a:cubicBezTo>
                  <a:lnTo>
                    <a:pt x="5867108" y="510844"/>
                  </a:lnTo>
                  <a:cubicBezTo>
                    <a:pt x="6059995" y="510844"/>
                    <a:pt x="6216358" y="357390"/>
                    <a:pt x="6216358" y="168071"/>
                  </a:cubicBezTo>
                  <a:lnTo>
                    <a:pt x="6216358" y="0"/>
                  </a:lnTo>
                  <a:lnTo>
                    <a:pt x="0" y="0"/>
                  </a:lnTo>
                </a:path>
              </a:pathLst>
            </a:custGeom>
            <a:solidFill>
              <a:srgbClr val="1E120D"/>
            </a:solidFill>
            <a:ln cap="flat" cmpd="sng" w="12700">
              <a:solidFill>
                <a:schemeClr val="dk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10742142" y="7511910"/>
              <a:ext cx="2200999" cy="179298"/>
            </a:xfrm>
            <a:custGeom>
              <a:rect b="b" l="l" r="r" t="t"/>
              <a:pathLst>
                <a:path extrusionOk="0" h="179298" w="2200999">
                  <a:moveTo>
                    <a:pt x="2200999" y="179298"/>
                  </a:moveTo>
                  <a:lnTo>
                    <a:pt x="0" y="179298"/>
                  </a:lnTo>
                  <a:lnTo>
                    <a:pt x="0" y="0"/>
                  </a:lnTo>
                  <a:lnTo>
                    <a:pt x="2200999" y="0"/>
                  </a:lnTo>
                  <a:lnTo>
                    <a:pt x="2200999" y="179298"/>
                  </a:lnTo>
                </a:path>
              </a:pathLst>
            </a:custGeom>
            <a:solidFill>
              <a:srgbClr val="1E120D"/>
            </a:solidFill>
            <a:ln cap="flat" cmpd="sng" w="12700">
              <a:solidFill>
                <a:schemeClr val="dk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800" y="6858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2825" y="1842674"/>
            <a:ext cx="3798326" cy="21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